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B6D3-7085-4DCD-9840-37EA69B10861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09F7-C858-4D6A-81A3-488B93F6D8A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B6D3-7085-4DCD-9840-37EA69B10861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09F7-C858-4D6A-81A3-488B93F6D8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B6D3-7085-4DCD-9840-37EA69B10861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09F7-C858-4D6A-81A3-488B93F6D8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B6D3-7085-4DCD-9840-37EA69B10861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09F7-C858-4D6A-81A3-488B93F6D8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B6D3-7085-4DCD-9840-37EA69B10861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53109F7-C858-4D6A-81A3-488B93F6D8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B6D3-7085-4DCD-9840-37EA69B10861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09F7-C858-4D6A-81A3-488B93F6D8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B6D3-7085-4DCD-9840-37EA69B10861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09F7-C858-4D6A-81A3-488B93F6D8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B6D3-7085-4DCD-9840-37EA69B10861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09F7-C858-4D6A-81A3-488B93F6D8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B6D3-7085-4DCD-9840-37EA69B10861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09F7-C858-4D6A-81A3-488B93F6D8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B6D3-7085-4DCD-9840-37EA69B10861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09F7-C858-4D6A-81A3-488B93F6D8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B6D3-7085-4DCD-9840-37EA69B10861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09F7-C858-4D6A-81A3-488B93F6D8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D7B6D3-7085-4DCD-9840-37EA69B10861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3109F7-C858-4D6A-81A3-488B93F6D8A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Село </a:t>
            </a:r>
            <a:r>
              <a:rPr lang="ru-RU" dirty="0" err="1" smtClean="0"/>
              <a:t>Серебринець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Tm="2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Передісторія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 нашому селі є давній маєток, в якому жив пан.</a:t>
            </a:r>
          </a:p>
          <a:p>
            <a:r>
              <a:rPr lang="uk-UA" dirty="0" smtClean="0"/>
              <a:t>За легендою, він поспішно покинув свій дім в бігах.</a:t>
            </a:r>
          </a:p>
          <a:p>
            <a:r>
              <a:rPr lang="uk-UA" dirty="0" smtClean="0"/>
              <a:t>На теперішній день будинок дуже змінився, але в гіршу сторону.</a:t>
            </a:r>
          </a:p>
          <a:p>
            <a:r>
              <a:rPr lang="uk-UA" dirty="0" smtClean="0"/>
              <a:t>На </a:t>
            </a:r>
            <a:r>
              <a:rPr lang="uk-UA" dirty="0" err="1" smtClean="0"/>
              <a:t>данний</a:t>
            </a:r>
            <a:r>
              <a:rPr lang="uk-UA" dirty="0" smtClean="0"/>
              <a:t> момент він виглядає так:</a:t>
            </a:r>
            <a:endParaRPr lang="ru-RU" dirty="0"/>
          </a:p>
        </p:txBody>
      </p:sp>
    </p:spTree>
  </p:cSld>
  <p:clrMapOvr>
    <a:masterClrMapping/>
  </p:clrMapOvr>
  <p:transition advTm="6000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Панський маєток села </a:t>
            </a:r>
            <a:r>
              <a:rPr lang="uk-UA" dirty="0" err="1" smtClean="0"/>
              <a:t>Серебринець</a:t>
            </a:r>
            <a:endParaRPr lang="ru-RU" dirty="0"/>
          </a:p>
        </p:txBody>
      </p:sp>
      <p:pic>
        <p:nvPicPr>
          <p:cNvPr id="4" name="Содержимое 3" descr="x_41c21b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5450" y="2335212"/>
            <a:ext cx="5753100" cy="3238500"/>
          </a:xfrm>
        </p:spPr>
      </p:pic>
    </p:spTree>
  </p:cSld>
  <p:clrMapOvr>
    <a:masterClrMapping/>
  </p:clrMapOvr>
  <p:transition advTm="4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 школу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 нашій школі навчалося багато знаменитих людей, як наприклад: </a:t>
            </a:r>
            <a:r>
              <a:rPr lang="uk-UA" dirty="0" err="1" smtClean="0"/>
              <a:t>Індікатор</a:t>
            </a:r>
            <a:r>
              <a:rPr lang="uk-UA" dirty="0" smtClean="0"/>
              <a:t>, Варцаб, Каністра та інші.</a:t>
            </a:r>
          </a:p>
          <a:p>
            <a:r>
              <a:rPr lang="uk-UA" dirty="0" smtClean="0"/>
              <a:t>На </a:t>
            </a:r>
            <a:r>
              <a:rPr lang="uk-UA" dirty="0" err="1" smtClean="0"/>
              <a:t>данний</a:t>
            </a:r>
            <a:r>
              <a:rPr lang="uk-UA" dirty="0" smtClean="0"/>
              <a:t> момент також навчаються видатні люди: Едуард </a:t>
            </a:r>
            <a:r>
              <a:rPr lang="uk-UA" dirty="0" err="1" smtClean="0"/>
              <a:t>Данильчук</a:t>
            </a:r>
            <a:r>
              <a:rPr lang="uk-UA" dirty="0" smtClean="0"/>
              <a:t>, Сергій </a:t>
            </a:r>
            <a:r>
              <a:rPr lang="uk-UA" dirty="0" err="1" smtClean="0"/>
              <a:t>Боцян</a:t>
            </a:r>
            <a:r>
              <a:rPr lang="uk-UA" dirty="0" smtClean="0"/>
              <a:t> та Ярослав Шайтан.</a:t>
            </a:r>
          </a:p>
          <a:p>
            <a:r>
              <a:rPr lang="uk-UA" dirty="0" smtClean="0"/>
              <a:t>Школа піддавалася ремонту, раніше вона виглядала </a:t>
            </a:r>
            <a:r>
              <a:rPr lang="uk-UA" smtClean="0"/>
              <a:t>інкше:</a:t>
            </a:r>
            <a:endParaRPr lang="ru-RU" dirty="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Моя рідна школа</a:t>
            </a:r>
            <a:endParaRPr lang="ru-RU" dirty="0"/>
          </a:p>
        </p:txBody>
      </p:sp>
      <p:pic>
        <p:nvPicPr>
          <p:cNvPr id="4" name="Содержимое 3" descr="x_245fc50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5450" y="1797050"/>
            <a:ext cx="5753100" cy="4314825"/>
          </a:xfrm>
        </p:spPr>
      </p:pic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99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Село Серебринець</vt:lpstr>
      <vt:lpstr>Передісторія</vt:lpstr>
      <vt:lpstr>Панський маєток села Серебринець</vt:lpstr>
      <vt:lpstr>Про школу</vt:lpstr>
      <vt:lpstr>Моя рідна школа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Село Серебринець</dc:title>
  <dc:creator>FuckYouBill</dc:creator>
  <cp:lastModifiedBy>FuckYouBill</cp:lastModifiedBy>
  <cp:revision>2</cp:revision>
  <dcterms:created xsi:type="dcterms:W3CDTF">2004-12-31T22:03:55Z</dcterms:created>
  <dcterms:modified xsi:type="dcterms:W3CDTF">2004-12-31T22:23:50Z</dcterms:modified>
</cp:coreProperties>
</file>